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f21279d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f21279d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f21279d6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f21279d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f2a2240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f2a2240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f2a224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f2a224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f2a2240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f2a2240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d3e21b7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d3e21b7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d3e21b7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d3e21b7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f1982d17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f1982d1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f2a2240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f2a2240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d3e21b7e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d3e21b7e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d3e21b7e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d3e21b7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f21279d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f21279d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f21279d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f21279d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1" Type="http://schemas.openxmlformats.org/officeDocument/2006/relationships/image" Target="../media/image1.png"/><Relationship Id="rId10" Type="http://schemas.openxmlformats.org/officeDocument/2006/relationships/image" Target="../media/image15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Control Depth 3D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Depth aware 3D image editing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8675" l="0" r="8675" t="0"/>
          <a:stretch/>
        </p:blipFill>
        <p:spPr>
          <a:xfrm>
            <a:off x="5883527" y="1870751"/>
            <a:ext cx="1740814" cy="207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6206034" y="4003796"/>
            <a:ext cx="27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 Polar Bear”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616" y="1927244"/>
            <a:ext cx="1793808" cy="19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2243273" y="2583533"/>
            <a:ext cx="416400" cy="591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5058225" y="2583533"/>
            <a:ext cx="605400" cy="5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75" y="1951019"/>
            <a:ext cx="1740827" cy="1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359575" y="1147800"/>
            <a:ext cx="665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ControlNet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25" y="1312300"/>
            <a:ext cx="1740700" cy="143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977" y="1252425"/>
            <a:ext cx="1886426" cy="15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925" y="3249675"/>
            <a:ext cx="1740700" cy="1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624" y="3130625"/>
            <a:ext cx="1813574" cy="18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1900" y="1210750"/>
            <a:ext cx="1633325" cy="16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9200" y="3130625"/>
            <a:ext cx="1740700" cy="1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3D scene editing requires specialized tools and expertise.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Radiance Fields (NeRF) have revolutionized 3D scene representation.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system allows users to make high-level, semantic changes to a 3D scene — such as "add snow" or "make it night-time"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prior methods that use only 2D models for guidance, our approach leverages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information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preserve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scene structure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consistency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during the editing process.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Instruct-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NeRF 2 NeRF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enabled text-guided edits by updating one view via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Instruct Pix2Pix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then fine-tuning NeRF with the edited image.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CLIP-NeRF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Utilizes CLIP-based text-to-image alignment to guide NeRF scene generation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EditNeRF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Introduces shape and appearance edits to NeRF by leveraging explicit supervision, allowing controlled modifications to 3D scenes.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Instruct-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NeRF NeRF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does not enforce geometric alignment across views, leading to artifacts in 3D reconstruction.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CLIP-NeRF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Weak geometry preservation; no consistent multi-view coherence or depth-aware guidance.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EditNeRF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Requires manual input like segmentation masks, limiting ease of use and control.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scene editing using NeRFs often lacks geometric consistency across multiple views.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This Happens?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consistency requires understanding spatial layout, which is missing without geometric cues.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We Inject 3D Awareness into 2D-Guided Editing?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b="1" i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Maps</a:t>
            </a:r>
            <a:endParaRPr b="1" i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maps capture the underlying 3D structure from 2D views.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Conditioning on depth ensures that edits align with the original geometry, maintaining multi-view consistency.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ControlNet</a:t>
            </a:r>
            <a:endParaRPr/>
          </a:p>
        </p:txBody>
      </p:sp>
      <p:grpSp>
        <p:nvGrpSpPr>
          <p:cNvPr id="79" name="Google Shape;79;p17"/>
          <p:cNvGrpSpPr/>
          <p:nvPr/>
        </p:nvGrpSpPr>
        <p:grpSpPr>
          <a:xfrm>
            <a:off x="919982" y="1532897"/>
            <a:ext cx="1109377" cy="1082497"/>
            <a:chOff x="2483213" y="1259538"/>
            <a:chExt cx="952500" cy="997325"/>
          </a:xfrm>
        </p:grpSpPr>
        <p:sp>
          <p:nvSpPr>
            <p:cNvPr id="80" name="Google Shape;80;p17"/>
            <p:cNvSpPr/>
            <p:nvPr/>
          </p:nvSpPr>
          <p:spPr>
            <a:xfrm rot="-5400000">
              <a:off x="2460800" y="1281950"/>
              <a:ext cx="997325" cy="9525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1" name="Google Shape;81;p17"/>
            <p:cNvSpPr txBox="1"/>
            <p:nvPr/>
          </p:nvSpPr>
          <p:spPr>
            <a:xfrm>
              <a:off x="2539250" y="1595725"/>
              <a:ext cx="8517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ControlNet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(</a:t>
              </a:r>
              <a:r>
                <a:rPr b="1" lang="en" sz="900">
                  <a:solidFill>
                    <a:schemeClr val="dk1"/>
                  </a:solidFill>
                </a:rPr>
                <a:t>VAE encoder</a:t>
              </a:r>
              <a:r>
                <a:rPr b="1" lang="en" sz="1200">
                  <a:solidFill>
                    <a:schemeClr val="dk1"/>
                  </a:solidFill>
                </a:rPr>
                <a:t>)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5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2539807" y="2584722"/>
            <a:ext cx="1109377" cy="1082497"/>
            <a:chOff x="2483213" y="1259538"/>
            <a:chExt cx="952500" cy="997325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2460800" y="1281950"/>
              <a:ext cx="997325" cy="9525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89" name="Google Shape;89;p18"/>
            <p:cNvSpPr txBox="1"/>
            <p:nvPr/>
          </p:nvSpPr>
          <p:spPr>
            <a:xfrm>
              <a:off x="2539250" y="1595725"/>
              <a:ext cx="8517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ControlNet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(</a:t>
              </a:r>
              <a:r>
                <a:rPr b="1" lang="en" sz="900">
                  <a:solidFill>
                    <a:schemeClr val="dk1"/>
                  </a:solidFill>
                </a:rPr>
                <a:t>VAE encoder</a:t>
              </a:r>
              <a:r>
                <a:rPr b="1" lang="en" sz="1200">
                  <a:solidFill>
                    <a:schemeClr val="dk1"/>
                  </a:solidFill>
                </a:rPr>
                <a:t>)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63" y="1223288"/>
            <a:ext cx="887513" cy="658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0" y="1428562"/>
            <a:ext cx="887500" cy="65891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2" name="Google Shape;92;p18"/>
          <p:cNvCxnSpPr/>
          <p:nvPr/>
        </p:nvCxnSpPr>
        <p:spPr>
          <a:xfrm>
            <a:off x="1755300" y="3180900"/>
            <a:ext cx="7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8"/>
          <p:cNvCxnSpPr/>
          <p:nvPr/>
        </p:nvCxnSpPr>
        <p:spPr>
          <a:xfrm flipH="1" rot="10800000">
            <a:off x="3010375" y="3546475"/>
            <a:ext cx="27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475" y="3917049"/>
            <a:ext cx="686669" cy="4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255" y="4064720"/>
            <a:ext cx="610345" cy="40502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565450" y="1907025"/>
            <a:ext cx="13896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“A Polar Bear”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3094525" y="2181525"/>
            <a:ext cx="42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0450" y="4027075"/>
            <a:ext cx="784500" cy="78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3075" y="4247100"/>
            <a:ext cx="774001" cy="773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340" y="2735627"/>
            <a:ext cx="1434128" cy="65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flipH="1">
            <a:off x="972788" y="2120838"/>
            <a:ext cx="1200" cy="5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 txBox="1"/>
          <p:nvPr/>
        </p:nvSpPr>
        <p:spPr>
          <a:xfrm>
            <a:off x="535200" y="3369250"/>
            <a:ext cx="1220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3D Scene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363363" y="934125"/>
            <a:ext cx="1220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2D views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974000" y="2301150"/>
            <a:ext cx="1220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Nerf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0065" y="2934675"/>
            <a:ext cx="405908" cy="405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6165" y="1765488"/>
            <a:ext cx="405908" cy="4050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8565" y="1917888"/>
            <a:ext cx="405908" cy="4050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0965" y="2070288"/>
            <a:ext cx="405908" cy="4050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8"/>
          <p:cNvSpPr/>
          <p:nvPr/>
        </p:nvSpPr>
        <p:spPr>
          <a:xfrm>
            <a:off x="4830050" y="1194344"/>
            <a:ext cx="1009775" cy="1628800"/>
          </a:xfrm>
          <a:custGeom>
            <a:rect b="b" l="l" r="r" t="t"/>
            <a:pathLst>
              <a:path extrusionOk="0" h="65152" w="40391">
                <a:moveTo>
                  <a:pt x="40391" y="19712"/>
                </a:moveTo>
                <a:cubicBezTo>
                  <a:pt x="35763" y="16697"/>
                  <a:pt x="19354" y="-5953"/>
                  <a:pt x="12622" y="1620"/>
                </a:cubicBezTo>
                <a:cubicBezTo>
                  <a:pt x="5890" y="9193"/>
                  <a:pt x="2104" y="54563"/>
                  <a:pt x="0" y="65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0" name="Google Shape;110;p18"/>
          <p:cNvCxnSpPr/>
          <p:nvPr/>
        </p:nvCxnSpPr>
        <p:spPr>
          <a:xfrm>
            <a:off x="4830050" y="2777700"/>
            <a:ext cx="42000" cy="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>
            <a:off x="6244475" y="1544700"/>
            <a:ext cx="1220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Reference Views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872050" y="705225"/>
            <a:ext cx="1220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Cross </a:t>
            </a:r>
            <a:br>
              <a:rPr b="1" lang="en" sz="1200">
                <a:solidFill>
                  <a:schemeClr val="dk1"/>
                </a:solidFill>
              </a:rPr>
            </a:br>
            <a:r>
              <a:rPr b="1" lang="en" sz="1200">
                <a:solidFill>
                  <a:schemeClr val="dk1"/>
                </a:solidFill>
              </a:rPr>
              <a:t>Attention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764625" y="3315400"/>
            <a:ext cx="405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baseline="30000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1" baseline="30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052925" y="2460725"/>
            <a:ext cx="405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baseline="30000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1" baseline="30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5" name="Google Shape;115;p18"/>
          <p:cNvGrpSpPr/>
          <p:nvPr/>
        </p:nvGrpSpPr>
        <p:grpSpPr>
          <a:xfrm rot="5400000">
            <a:off x="5644297" y="3864632"/>
            <a:ext cx="1082497" cy="1109377"/>
            <a:chOff x="2494752" y="1247155"/>
            <a:chExt cx="929421" cy="1022090"/>
          </a:xfrm>
        </p:grpSpPr>
        <p:sp>
          <p:nvSpPr>
            <p:cNvPr id="116" name="Google Shape;116;p18"/>
            <p:cNvSpPr/>
            <p:nvPr/>
          </p:nvSpPr>
          <p:spPr>
            <a:xfrm>
              <a:off x="2494752" y="1247155"/>
              <a:ext cx="929421" cy="102209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 rot="-5400000">
              <a:off x="2448354" y="1617205"/>
              <a:ext cx="9138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ControlNet(</a:t>
              </a:r>
              <a:r>
                <a:rPr b="1" lang="en" sz="900">
                  <a:solidFill>
                    <a:schemeClr val="dk1"/>
                  </a:solidFill>
                </a:rPr>
                <a:t>VAE decoder</a:t>
              </a:r>
              <a:r>
                <a:rPr b="1" lang="en" sz="1200">
                  <a:solidFill>
                    <a:schemeClr val="dk1"/>
                  </a:solidFill>
                </a:rPr>
                <a:t>)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cxnSp>
        <p:nvCxnSpPr>
          <p:cNvPr id="118" name="Google Shape;118;p18"/>
          <p:cNvCxnSpPr/>
          <p:nvPr/>
        </p:nvCxnSpPr>
        <p:spPr>
          <a:xfrm>
            <a:off x="4962775" y="3667225"/>
            <a:ext cx="9600" cy="7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8"/>
          <p:cNvCxnSpPr/>
          <p:nvPr/>
        </p:nvCxnSpPr>
        <p:spPr>
          <a:xfrm flipH="1" rot="10800000">
            <a:off x="4962775" y="4366600"/>
            <a:ext cx="571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3731625" y="3180900"/>
            <a:ext cx="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6832338" y="4469750"/>
            <a:ext cx="8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 flipH="1" rot="10800000">
            <a:off x="8236850" y="3412100"/>
            <a:ext cx="12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75638" y="2652823"/>
            <a:ext cx="1434125" cy="66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800450" y="2336025"/>
            <a:ext cx="1220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3D Scene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236850" y="3561188"/>
            <a:ext cx="1220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Nerf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3093138" y="4469750"/>
            <a:ext cx="27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3098725" y="4616425"/>
            <a:ext cx="2404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6221900" y="2841200"/>
            <a:ext cx="4200" cy="9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NeRF for 3D scene reconstruction with ControlNet for structured, depth-aware guidance.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depth maps from original images to condition the 3D scene edit, preserving geometric consistency.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depth-aware ControlNet to enforce structural edits while maintaining the 3D integrity of the scene.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cross attention between the “to be edited” image latent and “reference views” latents.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and outputs</a:t>
            </a:r>
            <a:endParaRPr/>
          </a:p>
        </p:txBody>
      </p:sp>
      <p:pic>
        <p:nvPicPr>
          <p:cNvPr id="140" name="Google Shape;140;p20" title="output.gif"/>
          <p:cNvPicPr preferRelativeResize="0"/>
          <p:nvPr/>
        </p:nvPicPr>
        <p:blipFill rotWithShape="1">
          <a:blip r:embed="rId3">
            <a:alphaModFix/>
          </a:blip>
          <a:srcRect b="0" l="0" r="0" t="44398"/>
          <a:stretch/>
        </p:blipFill>
        <p:spPr>
          <a:xfrm>
            <a:off x="520750" y="1529375"/>
            <a:ext cx="3859050" cy="21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585775" y="3748750"/>
            <a:ext cx="37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Original Scene trained with Nerf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r>
              <a:rPr lang="en"/>
              <a:t> &amp;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Pixel2pixel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“Convert it into a polar bear”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25" y="2000625"/>
            <a:ext cx="2167950" cy="16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450" y="2026038"/>
            <a:ext cx="2249899" cy="16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525" y="2026038"/>
            <a:ext cx="2249899" cy="16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401800" y="3874975"/>
            <a:ext cx="81729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Inconsistent edit across views.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in structure of the image.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